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E167-5910-496A-806A-76C82DF286B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634A-646A-43E9-BC9C-4BF49B02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5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E167-5910-496A-806A-76C82DF286B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634A-646A-43E9-BC9C-4BF49B02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1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E167-5910-496A-806A-76C82DF286B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634A-646A-43E9-BC9C-4BF49B02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9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E167-5910-496A-806A-76C82DF286B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634A-646A-43E9-BC9C-4BF49B02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3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E167-5910-496A-806A-76C82DF286B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634A-646A-43E9-BC9C-4BF49B02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4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E167-5910-496A-806A-76C82DF286B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634A-646A-43E9-BC9C-4BF49B02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E167-5910-496A-806A-76C82DF286B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634A-646A-43E9-BC9C-4BF49B02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6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E167-5910-496A-806A-76C82DF286B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634A-646A-43E9-BC9C-4BF49B02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8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E167-5910-496A-806A-76C82DF286B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634A-646A-43E9-BC9C-4BF49B02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0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E167-5910-496A-806A-76C82DF286B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634A-646A-43E9-BC9C-4BF49B02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3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E167-5910-496A-806A-76C82DF286B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634A-646A-43E9-BC9C-4BF49B02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5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3E167-5910-496A-806A-76C82DF286B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3634A-646A-43E9-BC9C-4BF49B02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4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BEF Debate: Wardle vs. </a:t>
            </a:r>
            <a:r>
              <a:rPr lang="en-US" dirty="0" err="1" smtClean="0"/>
              <a:t>Eisenhauer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experiments show consistently declining ecosystem function with fewer species?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experimental communities with varied species richness resemble natural communities?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experimental communities with varied species richness predict ecosystem consequences of local extinction?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9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BEF Debate – </a:t>
            </a:r>
            <a:r>
              <a:rPr lang="en-US" dirty="0"/>
              <a:t>Class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what points did Wardle and </a:t>
            </a:r>
            <a:r>
              <a:rPr lang="en-US" dirty="0" err="1"/>
              <a:t>Eisenhauer</a:t>
            </a:r>
            <a:r>
              <a:rPr lang="en-US" dirty="0"/>
              <a:t> et al. agree?</a:t>
            </a:r>
          </a:p>
          <a:p>
            <a:endParaRPr lang="en-US" dirty="0" smtClean="0"/>
          </a:p>
          <a:p>
            <a:r>
              <a:rPr lang="en-US" dirty="0" smtClean="0"/>
              <a:t>Which argument (or rebuttal) did you find most compelling?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can we reconcile the contrasting views of BEF theory and approaches?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97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BEF Debate: Wardle vs. Eisenhauer et al.</vt:lpstr>
      <vt:lpstr>The BEF Debate – Class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Wurzburger</dc:creator>
  <cp:lastModifiedBy>Nina Wurzburger</cp:lastModifiedBy>
  <cp:revision>8</cp:revision>
  <dcterms:created xsi:type="dcterms:W3CDTF">2017-10-16T18:11:51Z</dcterms:created>
  <dcterms:modified xsi:type="dcterms:W3CDTF">2019-09-24T15:50:17Z</dcterms:modified>
</cp:coreProperties>
</file>